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4657725" cy="68881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CA67C4-14E5-4C88-94A9-690717618178}" v="1" dt="2023-06-21T13:51:16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YO OTANI" userId="018a826cf25db700" providerId="LiveId" clId="{1F53F110-41FE-4E8D-A37E-E0784BBA3AD3}"/>
    <pc:docChg chg="modSld">
      <pc:chgData name="KAYO OTANI" userId="018a826cf25db700" providerId="LiveId" clId="{1F53F110-41FE-4E8D-A37E-E0784BBA3AD3}" dt="2023-06-20T08:24:18.237" v="622" actId="1076"/>
      <pc:docMkLst>
        <pc:docMk/>
      </pc:docMkLst>
      <pc:sldChg chg="modSp mod">
        <pc:chgData name="KAYO OTANI" userId="018a826cf25db700" providerId="LiveId" clId="{1F53F110-41FE-4E8D-A37E-E0784BBA3AD3}" dt="2023-06-20T08:24:18.237" v="622" actId="1076"/>
        <pc:sldMkLst>
          <pc:docMk/>
          <pc:sldMk cId="1710767652" sldId="256"/>
        </pc:sldMkLst>
        <pc:spChg chg="mod">
          <ac:chgData name="KAYO OTANI" userId="018a826cf25db700" providerId="LiveId" clId="{1F53F110-41FE-4E8D-A37E-E0784BBA3AD3}" dt="2023-06-20T08:12:00.757" v="310" actId="1076"/>
          <ac:spMkLst>
            <pc:docMk/>
            <pc:sldMk cId="1710767652" sldId="256"/>
            <ac:spMk id="5" creationId="{76F9F74D-9795-EFFD-7272-41F901F8775F}"/>
          </ac:spMkLst>
        </pc:spChg>
        <pc:spChg chg="mod">
          <ac:chgData name="KAYO OTANI" userId="018a826cf25db700" providerId="LiveId" clId="{1F53F110-41FE-4E8D-A37E-E0784BBA3AD3}" dt="2023-06-20T08:11:52.183" v="307" actId="1076"/>
          <ac:spMkLst>
            <pc:docMk/>
            <pc:sldMk cId="1710767652" sldId="256"/>
            <ac:spMk id="6" creationId="{C95C587E-ABA9-DD90-111D-7EE9D6D92056}"/>
          </ac:spMkLst>
        </pc:spChg>
        <pc:spChg chg="mod">
          <ac:chgData name="KAYO OTANI" userId="018a826cf25db700" providerId="LiveId" clId="{1F53F110-41FE-4E8D-A37E-E0784BBA3AD3}" dt="2023-06-20T08:24:09.889" v="621" actId="1076"/>
          <ac:spMkLst>
            <pc:docMk/>
            <pc:sldMk cId="1710767652" sldId="256"/>
            <ac:spMk id="9" creationId="{F38D935F-5992-A9D7-0779-90327450F057}"/>
          </ac:spMkLst>
        </pc:spChg>
        <pc:spChg chg="mod">
          <ac:chgData name="KAYO OTANI" userId="018a826cf25db700" providerId="LiveId" clId="{1F53F110-41FE-4E8D-A37E-E0784BBA3AD3}" dt="2023-06-20T08:24:18.237" v="622" actId="1076"/>
          <ac:spMkLst>
            <pc:docMk/>
            <pc:sldMk cId="1710767652" sldId="256"/>
            <ac:spMk id="10" creationId="{05F93B22-9604-128A-36C0-4013150E1589}"/>
          </ac:spMkLst>
        </pc:spChg>
        <pc:spChg chg="mod">
          <ac:chgData name="KAYO OTANI" userId="018a826cf25db700" providerId="LiveId" clId="{1F53F110-41FE-4E8D-A37E-E0784BBA3AD3}" dt="2023-06-20T08:23:53.399" v="620" actId="113"/>
          <ac:spMkLst>
            <pc:docMk/>
            <pc:sldMk cId="1710767652" sldId="256"/>
            <ac:spMk id="12" creationId="{572B60A5-71DB-DD5D-6510-B3EE95D13208}"/>
          </ac:spMkLst>
        </pc:spChg>
        <pc:spChg chg="mod">
          <ac:chgData name="KAYO OTANI" userId="018a826cf25db700" providerId="LiveId" clId="{1F53F110-41FE-4E8D-A37E-E0784BBA3AD3}" dt="2023-06-20T08:20:05.863" v="470" actId="1076"/>
          <ac:spMkLst>
            <pc:docMk/>
            <pc:sldMk cId="1710767652" sldId="256"/>
            <ac:spMk id="13" creationId="{D6A6B0A7-CFEA-7EF0-26D6-2A653F7E01BE}"/>
          </ac:spMkLst>
        </pc:spChg>
        <pc:spChg chg="mod">
          <ac:chgData name="KAYO OTANI" userId="018a826cf25db700" providerId="LiveId" clId="{1F53F110-41FE-4E8D-A37E-E0784BBA3AD3}" dt="2023-06-20T08:16:37.584" v="360" actId="14100"/>
          <ac:spMkLst>
            <pc:docMk/>
            <pc:sldMk cId="1710767652" sldId="256"/>
            <ac:spMk id="14" creationId="{BA9F5B92-21D0-18B2-C785-EA2295F0F900}"/>
          </ac:spMkLst>
        </pc:spChg>
      </pc:sldChg>
    </pc:docChg>
  </pc:docChgLst>
  <pc:docChgLst>
    <pc:chgData name="OTANI KAYO" userId="018a826cf25db700" providerId="LiveId" clId="{76CA67C4-14E5-4C88-94A9-690717618178}"/>
    <pc:docChg chg="undo custSel modSld">
      <pc:chgData name="OTANI KAYO" userId="018a826cf25db700" providerId="LiveId" clId="{76CA67C4-14E5-4C88-94A9-690717618178}" dt="2023-06-21T13:57:27.836" v="453" actId="20577"/>
      <pc:docMkLst>
        <pc:docMk/>
      </pc:docMkLst>
      <pc:sldChg chg="addSp delSp modSp mod">
        <pc:chgData name="OTANI KAYO" userId="018a826cf25db700" providerId="LiveId" clId="{76CA67C4-14E5-4C88-94A9-690717618178}" dt="2023-06-21T13:57:27.836" v="453" actId="20577"/>
        <pc:sldMkLst>
          <pc:docMk/>
          <pc:sldMk cId="1710767652" sldId="256"/>
        </pc:sldMkLst>
        <pc:spChg chg="add mod">
          <ac:chgData name="OTANI KAYO" userId="018a826cf25db700" providerId="LiveId" clId="{76CA67C4-14E5-4C88-94A9-690717618178}" dt="2023-06-21T13:56:49.427" v="448" actId="1076"/>
          <ac:spMkLst>
            <pc:docMk/>
            <pc:sldMk cId="1710767652" sldId="256"/>
            <ac:spMk id="2" creationId="{E8E1647D-5B24-40A4-156B-80AD424FF6E7}"/>
          </ac:spMkLst>
        </pc:spChg>
        <pc:spChg chg="add del">
          <ac:chgData name="OTANI KAYO" userId="018a826cf25db700" providerId="LiveId" clId="{76CA67C4-14E5-4C88-94A9-690717618178}" dt="2023-06-21T13:54:15.528" v="434" actId="478"/>
          <ac:spMkLst>
            <pc:docMk/>
            <pc:sldMk cId="1710767652" sldId="256"/>
            <ac:spMk id="3" creationId="{F109FB81-AC1A-AC3E-94AC-BFD4D564E4CF}"/>
          </ac:spMkLst>
        </pc:spChg>
        <pc:spChg chg="add mod">
          <ac:chgData name="OTANI KAYO" userId="018a826cf25db700" providerId="LiveId" clId="{76CA67C4-14E5-4C88-94A9-690717618178}" dt="2023-06-21T13:56:54.187" v="449" actId="14100"/>
          <ac:spMkLst>
            <pc:docMk/>
            <pc:sldMk cId="1710767652" sldId="256"/>
            <ac:spMk id="4" creationId="{7839D48F-758D-DC4E-D4F4-364DF08C1BCE}"/>
          </ac:spMkLst>
        </pc:spChg>
        <pc:spChg chg="mod">
          <ac:chgData name="OTANI KAYO" userId="018a826cf25db700" providerId="LiveId" clId="{76CA67C4-14E5-4C88-94A9-690717618178}" dt="2023-06-21T13:36:09.080" v="265" actId="255"/>
          <ac:spMkLst>
            <pc:docMk/>
            <pc:sldMk cId="1710767652" sldId="256"/>
            <ac:spMk id="6" creationId="{C95C587E-ABA9-DD90-111D-7EE9D6D92056}"/>
          </ac:spMkLst>
        </pc:spChg>
        <pc:spChg chg="mod ord">
          <ac:chgData name="OTANI KAYO" userId="018a826cf25db700" providerId="LiveId" clId="{76CA67C4-14E5-4C88-94A9-690717618178}" dt="2023-06-21T13:41:08.869" v="293" actId="1076"/>
          <ac:spMkLst>
            <pc:docMk/>
            <pc:sldMk cId="1710767652" sldId="256"/>
            <ac:spMk id="7" creationId="{E5A1C013-7ECD-352A-CB1E-4400DDE4C6B5}"/>
          </ac:spMkLst>
        </pc:spChg>
        <pc:spChg chg="mod">
          <ac:chgData name="OTANI KAYO" userId="018a826cf25db700" providerId="LiveId" clId="{76CA67C4-14E5-4C88-94A9-690717618178}" dt="2023-06-21T13:44:39.295" v="361" actId="113"/>
          <ac:spMkLst>
            <pc:docMk/>
            <pc:sldMk cId="1710767652" sldId="256"/>
            <ac:spMk id="9" creationId="{F38D935F-5992-A9D7-0779-90327450F057}"/>
          </ac:spMkLst>
        </pc:spChg>
        <pc:spChg chg="mod">
          <ac:chgData name="OTANI KAYO" userId="018a826cf25db700" providerId="LiveId" clId="{76CA67C4-14E5-4C88-94A9-690717618178}" dt="2023-06-21T13:57:27.836" v="453" actId="20577"/>
          <ac:spMkLst>
            <pc:docMk/>
            <pc:sldMk cId="1710767652" sldId="256"/>
            <ac:spMk id="10" creationId="{05F93B22-9604-128A-36C0-4013150E1589}"/>
          </ac:spMkLst>
        </pc:spChg>
        <pc:spChg chg="mod">
          <ac:chgData name="OTANI KAYO" userId="018a826cf25db700" providerId="LiveId" clId="{76CA67C4-14E5-4C88-94A9-690717618178}" dt="2023-06-21T13:44:01.408" v="332" actId="20577"/>
          <ac:spMkLst>
            <pc:docMk/>
            <pc:sldMk cId="1710767652" sldId="256"/>
            <ac:spMk id="12" creationId="{572B60A5-71DB-DD5D-6510-B3EE95D13208}"/>
          </ac:spMkLst>
        </pc:spChg>
        <pc:spChg chg="mod">
          <ac:chgData name="OTANI KAYO" userId="018a826cf25db700" providerId="LiveId" clId="{76CA67C4-14E5-4C88-94A9-690717618178}" dt="2023-06-19T16:40:14.573" v="158" actId="1076"/>
          <ac:spMkLst>
            <pc:docMk/>
            <pc:sldMk cId="1710767652" sldId="256"/>
            <ac:spMk id="13" creationId="{D6A6B0A7-CFEA-7EF0-26D6-2A653F7E01BE}"/>
          </ac:spMkLst>
        </pc:spChg>
        <pc:spChg chg="mod ord">
          <ac:chgData name="OTANI KAYO" userId="018a826cf25db700" providerId="LiveId" clId="{76CA67C4-14E5-4C88-94A9-690717618178}" dt="2023-06-21T13:45:06.703" v="362" actId="1076"/>
          <ac:spMkLst>
            <pc:docMk/>
            <pc:sldMk cId="1710767652" sldId="256"/>
            <ac:spMk id="14" creationId="{BA9F5B92-21D0-18B2-C785-EA2295F0F900}"/>
          </ac:spMkLst>
        </pc:spChg>
        <pc:picChg chg="del">
          <ac:chgData name="OTANI KAYO" userId="018a826cf25db700" providerId="LiveId" clId="{76CA67C4-14E5-4C88-94A9-690717618178}" dt="2023-06-19T16:27:12.808" v="0" actId="478"/>
          <ac:picMkLst>
            <pc:docMk/>
            <pc:sldMk cId="1710767652" sldId="256"/>
            <ac:picMk id="3" creationId="{1D3EF201-D3EE-3D3B-D602-86BD5FD6714C}"/>
          </ac:picMkLst>
        </pc:picChg>
        <pc:picChg chg="add del mod">
          <ac:chgData name="OTANI KAYO" userId="018a826cf25db700" providerId="LiveId" clId="{76CA67C4-14E5-4C88-94A9-690717618178}" dt="2023-06-19T16:32:49.876" v="53" actId="478"/>
          <ac:picMkLst>
            <pc:docMk/>
            <pc:sldMk cId="1710767652" sldId="256"/>
            <ac:picMk id="4" creationId="{3245D876-3FB2-6622-3CAF-97482AC1D64E}"/>
          </ac:picMkLst>
        </pc:picChg>
        <pc:picChg chg="del mod">
          <ac:chgData name="OTANI KAYO" userId="018a826cf25db700" providerId="LiveId" clId="{76CA67C4-14E5-4C88-94A9-690717618178}" dt="2023-06-19T16:27:39.171" v="5" actId="478"/>
          <ac:picMkLst>
            <pc:docMk/>
            <pc:sldMk cId="1710767652" sldId="256"/>
            <ac:picMk id="8" creationId="{D1E351BA-E9C3-4954-8F45-B058A05A0A80}"/>
          </ac:picMkLst>
        </pc:picChg>
        <pc:picChg chg="del mod">
          <ac:chgData name="OTANI KAYO" userId="018a826cf25db700" providerId="LiveId" clId="{76CA67C4-14E5-4C88-94A9-690717618178}" dt="2023-06-19T16:32:45.010" v="52" actId="478"/>
          <ac:picMkLst>
            <pc:docMk/>
            <pc:sldMk cId="1710767652" sldId="256"/>
            <ac:picMk id="15" creationId="{9E6F42F0-1349-8ECB-4897-82F095EC9212}"/>
          </ac:picMkLst>
        </pc:picChg>
        <pc:picChg chg="del">
          <ac:chgData name="OTANI KAYO" userId="018a826cf25db700" providerId="LiveId" clId="{76CA67C4-14E5-4C88-94A9-690717618178}" dt="2023-06-19T16:32:52.305" v="54" actId="478"/>
          <ac:picMkLst>
            <pc:docMk/>
            <pc:sldMk cId="1710767652" sldId="256"/>
            <ac:picMk id="16" creationId="{375187FF-1972-FF5D-EBDA-4B0A8798CCAE}"/>
          </ac:picMkLst>
        </pc:picChg>
      </pc:sldChg>
    </pc:docChg>
  </pc:docChgLst>
  <pc:docChgLst>
    <pc:chgData name="佳代 大谷" userId="018a826cf25db700" providerId="LiveId" clId="{1F53F110-41FE-4E8D-A37E-E0784BBA3AD3}"/>
    <pc:docChg chg="modSld">
      <pc:chgData name="佳代 大谷" userId="018a826cf25db700" providerId="LiveId" clId="{1F53F110-41FE-4E8D-A37E-E0784BBA3AD3}" dt="2023-06-20T08:29:34.153" v="43" actId="20577"/>
      <pc:docMkLst>
        <pc:docMk/>
      </pc:docMkLst>
      <pc:sldChg chg="modSp mod">
        <pc:chgData name="佳代 大谷" userId="018a826cf25db700" providerId="LiveId" clId="{1F53F110-41FE-4E8D-A37E-E0784BBA3AD3}" dt="2023-06-20T08:29:34.153" v="43" actId="20577"/>
        <pc:sldMkLst>
          <pc:docMk/>
          <pc:sldMk cId="1710767652" sldId="256"/>
        </pc:sldMkLst>
        <pc:spChg chg="mod">
          <ac:chgData name="佳代 大谷" userId="018a826cf25db700" providerId="LiveId" clId="{1F53F110-41FE-4E8D-A37E-E0784BBA3AD3}" dt="2023-06-20T08:29:34.153" v="43" actId="20577"/>
          <ac:spMkLst>
            <pc:docMk/>
            <pc:sldMk cId="1710767652" sldId="256"/>
            <ac:spMk id="10" creationId="{05F93B22-9604-128A-36C0-4013150E158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662EEF-FA12-072B-90FE-38664D3DE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CAF210-DF6F-4783-8B26-826564F28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AC830E-0782-A915-D909-72B952C8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55CD0B-5325-0356-00D6-3816D3DE1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91CF53-BEF8-B3E7-B1CF-43C4258D3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04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E812E3-2BF0-BDB0-EB7A-8408C0D6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D211C6-8D5F-E116-3630-F0C28AA6C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D03628-3DF1-5D26-8152-E1EDD210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0B66BB-0F0E-17FF-C63D-51B99C6B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62768C-E1F3-00DB-28D9-6C34C387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63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56FBEE1-38EB-4637-B853-8C20386021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6D9428F-BA5D-82EB-C25D-C8EFE93ED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43EC82-DC55-580F-6CCE-F7CD6227C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591427-43F4-DA12-0BDA-CB30EB0FA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FB95A4-5112-145C-315C-840ECF5B3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19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11ACE4-6D1E-B7A4-1AB6-D3D21FB4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05C133-2E0C-3ED9-953F-33E21428E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72D26D-4F6B-F5C6-C0DE-BE86A0A5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883C45-9262-E06C-E88E-DF05948C1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489B83-072F-3B3C-E070-D272E4E68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0AFB1-BFA6-41C2-AA6C-B312824A1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5D5CB8-5927-9FB5-FE9A-D9C03DB09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2C378E-F8FF-E11A-3D3B-7E0777711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8CD923-4968-1103-5FC8-233B0C5A9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5DA838-0AB1-3358-5AE4-41CC546D8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69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339839-3AD3-5CF0-E093-A543B6378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5F8870-9920-CFA9-22E7-CDB429844C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1D4D8F-DF83-1D1F-5A2F-10CFA5459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69136B-EC89-A4BB-2474-D38DF99A1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08D976-D7B3-105D-1403-694384ACD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73C407-CF5F-2B59-D05D-BD9ABF864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33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C55DF-151E-EB4C-F977-9F12631BE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F4F9B9-FD4A-8A5F-EAEC-5A3FDB2E6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8D0952-0F00-529E-BE30-5938F85D8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F777622-5B49-7AB7-4577-51257B377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1339FA2-A031-4790-F062-BF55DD92C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B0ABF4-EA26-FCF9-0AEA-B22538532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68002CE-6D16-79BB-908E-9E82B37F7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87936A-ABA7-94D0-B738-BFBCAA262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41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4D5097-DB1D-F7CB-74E5-E2EB48404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88009C-1D41-7FA1-59FB-3C043412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5677F7-6BF6-6E18-1B98-A2038874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5F06DD8-F2D3-8AF4-A0A2-B5726E9D0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77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530AF83-86D2-6E74-DC0B-AE28D6359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EB0602-0EEF-374B-1899-D69F429F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217796F-6622-1BB1-6CE2-A0EEA9CE3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34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2E67FD-8707-9E49-6BAF-D5EA4D250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995E4F-50B0-C154-978C-734AE2A0E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8F3766-D2DE-3908-9661-97BC358B2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AB80E2-2EC8-E89B-2CE8-264EC4221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55C2C5-2B24-0EC5-2449-50749035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289DC4-BC0F-887A-CD5A-48A2E8ABB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1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15D272-4023-2DCA-7FB7-85D5B880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A6B39C-BC2C-C2D8-0EC1-1A1125E26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E563A3-5AB8-C99A-AA92-4195D9F0E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147673-443D-DE7B-9CF1-86F429E3A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2C6441-2486-ADE1-0EC4-5DCE20530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8264D3-F4AE-C5B5-35A0-7A996AF80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894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F8DF813-A140-FDF9-9AAE-E2E654924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25A46E-4924-7DD9-8D90-DCCC35546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40FA8B-F252-C980-90C7-4F89B6D73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85CE6-15E8-4547-B91A-92088806D16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A76A15-FD67-512E-2B09-8F9DC8D64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D57BD2-86DC-BA9F-4643-23921A5AB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77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F9F74D-9795-EFFD-7272-41F901F8775F}"/>
              </a:ext>
            </a:extLst>
          </p:cNvPr>
          <p:cNvSpPr txBox="1"/>
          <p:nvPr/>
        </p:nvSpPr>
        <p:spPr>
          <a:xfrm>
            <a:off x="548640" y="173510"/>
            <a:ext cx="11179941" cy="11079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dirty="0">
                <a:latin typeface="French Script MT" panose="03020402040607040605" pitchFamily="66" charset="0"/>
                <a:ea typeface="ARペン行楷書体M" panose="03000609000000000000" pitchFamily="65" charset="-128"/>
              </a:rPr>
              <a:t>　</a:t>
            </a:r>
            <a:endParaRPr kumimoji="1" lang="en-US" altLang="ja-JP" sz="4800" dirty="0">
              <a:latin typeface="+mj-lt"/>
              <a:ea typeface="ARペン行楷書体M" panose="03000609000000000000" pitchFamily="65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5C587E-ABA9-DD90-111D-7EE9D6D92056}"/>
              </a:ext>
            </a:extLst>
          </p:cNvPr>
          <p:cNvSpPr txBox="1"/>
          <p:nvPr/>
        </p:nvSpPr>
        <p:spPr>
          <a:xfrm>
            <a:off x="727789" y="281111"/>
            <a:ext cx="1100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７</a:t>
            </a:r>
            <a:r>
              <a:rPr kumimoji="1" lang="en-US" altLang="ja-JP" sz="5400" b="1" dirty="0"/>
              <a:t>/8</a:t>
            </a:r>
            <a:r>
              <a:rPr lang="en-US" altLang="ja-JP" sz="5400" b="1" dirty="0"/>
              <a:t>(</a:t>
            </a:r>
            <a:r>
              <a:rPr lang="ja-JP" altLang="en-US" sz="5400" b="1" dirty="0"/>
              <a:t>土</a:t>
            </a:r>
            <a:r>
              <a:rPr lang="en-US" altLang="ja-JP" sz="5400" b="1" dirty="0"/>
              <a:t>)</a:t>
            </a:r>
            <a:r>
              <a:rPr kumimoji="1" lang="ja-JP" altLang="en-US" sz="4800" dirty="0"/>
              <a:t>お昼の</a:t>
            </a:r>
            <a:r>
              <a:rPr kumimoji="1" lang="ja-JP" altLang="en-US" sz="1600" dirty="0"/>
              <a:t>　</a:t>
            </a:r>
            <a:r>
              <a:rPr kumimoji="1" lang="ja-JP" altLang="en-US" sz="5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ワイン会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4800" dirty="0"/>
              <a:t>開きます</a:t>
            </a:r>
            <a:r>
              <a:rPr kumimoji="1" lang="en-US" altLang="ja-JP" sz="4800" dirty="0"/>
              <a:t>!!</a:t>
            </a:r>
            <a:r>
              <a:rPr kumimoji="1" lang="ja-JP" altLang="en-US" sz="4800" dirty="0"/>
              <a:t>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8D935F-5992-A9D7-0779-90327450F057}"/>
              </a:ext>
            </a:extLst>
          </p:cNvPr>
          <p:cNvSpPr txBox="1"/>
          <p:nvPr/>
        </p:nvSpPr>
        <p:spPr>
          <a:xfrm>
            <a:off x="633509" y="1322351"/>
            <a:ext cx="53682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７</a:t>
            </a:r>
            <a:r>
              <a:rPr kumimoji="1" lang="en-US" altLang="ja-JP" sz="2400" b="1" dirty="0"/>
              <a:t>/8(</a:t>
            </a:r>
            <a:r>
              <a:rPr kumimoji="1" lang="ja-JP" altLang="en-US" sz="2400" b="1" dirty="0"/>
              <a:t>土</a:t>
            </a:r>
            <a:r>
              <a:rPr kumimoji="1" lang="en-US" altLang="ja-JP" sz="2400" b="1" dirty="0"/>
              <a:t>)</a:t>
            </a:r>
            <a:r>
              <a:rPr kumimoji="1" lang="ja-JP" altLang="en-US" sz="2400" dirty="0"/>
              <a:t>は</a:t>
            </a:r>
            <a:r>
              <a:rPr kumimoji="1" lang="ja-JP" altLang="en-US" sz="2400" u="sng" dirty="0"/>
              <a:t>シェフ台湾旅行中</a:t>
            </a:r>
            <a:r>
              <a:rPr kumimoji="1" lang="ja-JP" altLang="en-US" sz="2400" dirty="0"/>
              <a:t>の為　</a:t>
            </a:r>
            <a:endParaRPr kumimoji="1" lang="en-US" altLang="ja-JP" sz="2400" dirty="0"/>
          </a:p>
          <a:p>
            <a:r>
              <a:rPr kumimoji="1" lang="ja-JP" altLang="en-US" sz="2400" dirty="0"/>
              <a:t>ランチはお休みを頂き、</a:t>
            </a:r>
            <a:r>
              <a:rPr lang="ja-JP" altLang="en-US" sz="2400" dirty="0"/>
              <a:t>留守番を兼ねデザミ初となる</a:t>
            </a:r>
            <a:r>
              <a:rPr lang="ja-JP" altLang="en-US" sz="2400" b="1" dirty="0"/>
              <a:t>ワイン会</a:t>
            </a:r>
            <a:r>
              <a:rPr lang="ja-JP" altLang="en-US" sz="2400" dirty="0"/>
              <a:t>を開催します。</a:t>
            </a:r>
            <a:r>
              <a:rPr kumimoji="1" lang="ja-JP" altLang="en-US" sz="2400" dirty="0"/>
              <a:t>ワイン会と言ってもおいしいワインとつまみを気軽に</a:t>
            </a:r>
            <a:r>
              <a:rPr lang="ja-JP" altLang="en-US" sz="2400" dirty="0"/>
              <a:t>楽しんで、</a:t>
            </a:r>
            <a:r>
              <a:rPr lang="ja-JP" altLang="en-US" sz="1600" b="1" dirty="0"/>
              <a:t>ちょっと</a:t>
            </a:r>
            <a:r>
              <a:rPr lang="ja-JP" altLang="en-US" sz="2400" dirty="0"/>
              <a:t>勉強になる小さな会です</a:t>
            </a:r>
            <a:r>
              <a:rPr lang="en-US" altLang="ja-JP" sz="2400" dirty="0"/>
              <a:t>!!</a:t>
            </a:r>
            <a:endParaRPr kumimoji="1" lang="ja-JP" altLang="en-US" sz="2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F93B22-9604-128A-36C0-4013150E1589}"/>
              </a:ext>
            </a:extLst>
          </p:cNvPr>
          <p:cNvSpPr txBox="1"/>
          <p:nvPr/>
        </p:nvSpPr>
        <p:spPr>
          <a:xfrm>
            <a:off x="633510" y="3630675"/>
            <a:ext cx="7362825" cy="286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日本ワインを楽しもう！！　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時：　７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/8㈯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１５時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くらい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</a:t>
            </a:r>
            <a:endParaRPr kumimoji="1"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　費：　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3,850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税込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少人数での開催となります。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要予約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でお願いします。</a:t>
            </a:r>
            <a:r>
              <a:rPr kumimoji="1" lang="en-US" altLang="ja-JP" sz="2400" dirty="0"/>
              <a:t>※</a:t>
            </a:r>
            <a:r>
              <a:rPr kumimoji="1" lang="ja-JP" altLang="en-US" sz="2800" b="1" dirty="0"/>
              <a:t>シェフのお料理は出ません</a:t>
            </a:r>
            <a:r>
              <a:rPr kumimoji="1" lang="en-US" altLang="ja-JP" sz="2400" b="1" dirty="0"/>
              <a:t>!!</a:t>
            </a:r>
            <a:r>
              <a:rPr lang="ja-JP" altLang="en-US" sz="1600" b="1" dirty="0"/>
              <a:t>（</a:t>
            </a:r>
            <a:r>
              <a:rPr lang="ja-JP" altLang="en-US" sz="1600" b="1" u="sng" dirty="0"/>
              <a:t>シェフ不在です</a:t>
            </a:r>
            <a:r>
              <a:rPr lang="ja-JP" altLang="en-US" sz="1600" b="1" dirty="0"/>
              <a:t>）</a:t>
            </a:r>
            <a:endParaRPr lang="en-US" altLang="ja-JP" sz="1600" b="1" dirty="0"/>
          </a:p>
          <a:p>
            <a:r>
              <a:rPr lang="ja-JP" altLang="en-US" sz="2000"/>
              <a:t>　　</a:t>
            </a:r>
            <a:r>
              <a:rPr lang="ja-JP" altLang="en-US"/>
              <a:t>軽い</a:t>
            </a:r>
            <a:r>
              <a:rPr lang="ja-JP" altLang="en-US" dirty="0"/>
              <a:t>前菜、デザミパンのサンドイッチを</a:t>
            </a:r>
            <a:r>
              <a:rPr kumimoji="1" lang="ja-JP" altLang="en-US" dirty="0"/>
              <a:t>ご用意します。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2B60A5-71DB-DD5D-6510-B3EE95D13208}"/>
              </a:ext>
            </a:extLst>
          </p:cNvPr>
          <p:cNvSpPr txBox="1"/>
          <p:nvPr/>
        </p:nvSpPr>
        <p:spPr>
          <a:xfrm>
            <a:off x="6358233" y="1492178"/>
            <a:ext cx="52677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先日参加した日本ワイン試飲会では魅力的なワインがたくさん</a:t>
            </a:r>
            <a:r>
              <a:rPr lang="en-US" altLang="ja-JP" sz="2000" dirty="0"/>
              <a:t>!!</a:t>
            </a:r>
            <a:r>
              <a:rPr lang="ja-JP" altLang="en-US" sz="2000" dirty="0"/>
              <a:t>もっと知りたい</a:t>
            </a:r>
            <a:r>
              <a:rPr lang="en-US" altLang="ja-JP" sz="2000" dirty="0"/>
              <a:t>!!</a:t>
            </a:r>
            <a:r>
              <a:rPr lang="ja-JP" altLang="en-US" sz="2000" dirty="0"/>
              <a:t>　今回</a:t>
            </a:r>
            <a:r>
              <a:rPr kumimoji="1" lang="ja-JP" altLang="en-US" sz="2000" dirty="0"/>
              <a:t>白は</a:t>
            </a:r>
            <a:r>
              <a:rPr kumimoji="1" lang="ja-JP" altLang="en-US" sz="2000" b="1" dirty="0"/>
              <a:t>甲州</a:t>
            </a:r>
            <a:r>
              <a:rPr lang="ja-JP" altLang="en-US" sz="2000" dirty="0"/>
              <a:t>、赤は</a:t>
            </a:r>
            <a:r>
              <a:rPr kumimoji="1" lang="ja-JP" altLang="en-US" sz="2000" b="1" dirty="0"/>
              <a:t>マスカット・べーリー</a:t>
            </a:r>
            <a:r>
              <a:rPr kumimoji="1" lang="en-US" altLang="ja-JP" sz="2000" b="1" dirty="0"/>
              <a:t>A</a:t>
            </a:r>
            <a:r>
              <a:rPr lang="ja-JP" altLang="en-US" sz="2000" dirty="0"/>
              <a:t>に絞って</a:t>
            </a:r>
            <a:r>
              <a:rPr lang="en-US" altLang="ja-JP" sz="2000" b="1" dirty="0"/>
              <a:t>5</a:t>
            </a:r>
            <a:r>
              <a:rPr lang="ja-JP" altLang="en-US" sz="2000" b="1" dirty="0"/>
              <a:t>種類</a:t>
            </a:r>
            <a:r>
              <a:rPr lang="ja-JP" altLang="en-US" sz="2000" dirty="0"/>
              <a:t>ほど、ご用意します。少量ずついろいろ楽しんでください</a:t>
            </a:r>
            <a:r>
              <a:rPr lang="en-US" altLang="ja-JP" sz="2000" dirty="0"/>
              <a:t>!!</a:t>
            </a:r>
            <a:endParaRPr kumimoji="1" lang="ja-JP" altLang="en-US" sz="2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6A6B0A7-CFEA-7EF0-26D6-2A653F7E01BE}"/>
              </a:ext>
            </a:extLst>
          </p:cNvPr>
          <p:cNvSpPr txBox="1"/>
          <p:nvPr/>
        </p:nvSpPr>
        <p:spPr>
          <a:xfrm>
            <a:off x="8477058" y="3706673"/>
            <a:ext cx="34218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いろいろ飲んでみたい！</a:t>
            </a:r>
            <a:endParaRPr lang="en-US" altLang="ja-JP" sz="1600" dirty="0"/>
          </a:p>
          <a:p>
            <a:r>
              <a:rPr lang="ja-JP" altLang="en-US" sz="1600" dirty="0"/>
              <a:t>ワインちょっと興味あるけど</a:t>
            </a:r>
            <a:r>
              <a:rPr lang="en-US" altLang="ja-JP" sz="1600" dirty="0"/>
              <a:t>…</a:t>
            </a:r>
            <a:r>
              <a:rPr lang="ja-JP" altLang="en-US" sz="1600" dirty="0"/>
              <a:t>。</a:t>
            </a:r>
            <a:endParaRPr lang="en-US" altLang="ja-JP" sz="1600" dirty="0"/>
          </a:p>
          <a:p>
            <a:r>
              <a:rPr kumimoji="1" lang="ja-JP" altLang="en-US" sz="1600" dirty="0"/>
              <a:t>そんな感じで大丈夫です！！</a:t>
            </a:r>
            <a:endParaRPr kumimoji="1" lang="en-US" altLang="ja-JP" sz="1600" dirty="0"/>
          </a:p>
          <a:p>
            <a:r>
              <a:rPr lang="ja-JP" altLang="en-US" sz="1600" dirty="0"/>
              <a:t>お友達を誘ってぜひご参加下さい。　</a:t>
            </a:r>
            <a:endParaRPr lang="en-US" altLang="ja-JP" sz="1600" dirty="0"/>
          </a:p>
          <a:p>
            <a:r>
              <a:rPr kumimoji="1" lang="ja-JP" altLang="en-US" sz="1600" dirty="0"/>
              <a:t>ご予約お待ちしております！！</a:t>
            </a:r>
            <a:endParaRPr kumimoji="1" lang="en-US" altLang="ja-JP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A1C013-7ECD-352A-CB1E-4400DDE4C6B5}"/>
              </a:ext>
            </a:extLst>
          </p:cNvPr>
          <p:cNvSpPr txBox="1"/>
          <p:nvPr/>
        </p:nvSpPr>
        <p:spPr>
          <a:xfrm>
            <a:off x="7492481" y="5704360"/>
            <a:ext cx="4583663" cy="10772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ご予約・お問合せ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０６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６３６２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１５７５</a:t>
            </a:r>
            <a:endParaRPr kumimoji="1"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思考の吹き出し: 雲形 13">
            <a:extLst>
              <a:ext uri="{FF2B5EF4-FFF2-40B4-BE49-F238E27FC236}">
                <a16:creationId xmlns:a16="http://schemas.microsoft.com/office/drawing/2014/main" id="{BA9F5B92-21D0-18B2-C785-EA2295F0F900}"/>
              </a:ext>
            </a:extLst>
          </p:cNvPr>
          <p:cNvSpPr/>
          <p:nvPr/>
        </p:nvSpPr>
        <p:spPr>
          <a:xfrm>
            <a:off x="8039123" y="3123394"/>
            <a:ext cx="3994232" cy="2477760"/>
          </a:xfrm>
          <a:prstGeom prst="cloudCallout">
            <a:avLst>
              <a:gd name="adj1" fmla="val 33903"/>
              <a:gd name="adj2" fmla="val 66093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E1647D-5B24-40A4-156B-80AD424FF6E7}"/>
              </a:ext>
            </a:extLst>
          </p:cNvPr>
          <p:cNvSpPr txBox="1"/>
          <p:nvPr/>
        </p:nvSpPr>
        <p:spPr>
          <a:xfrm>
            <a:off x="5664784" y="4926625"/>
            <a:ext cx="2155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お時間ご相談ください</a:t>
            </a:r>
          </a:p>
        </p:txBody>
      </p: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7839D48F-758D-DC4E-D4F4-364DF08C1BCE}"/>
              </a:ext>
            </a:extLst>
          </p:cNvPr>
          <p:cNvSpPr/>
          <p:nvPr/>
        </p:nvSpPr>
        <p:spPr>
          <a:xfrm>
            <a:off x="5523724" y="4861383"/>
            <a:ext cx="2155372" cy="400906"/>
          </a:xfrm>
          <a:prstGeom prst="wedgeEllipseCallout">
            <a:avLst>
              <a:gd name="adj1" fmla="val -33686"/>
              <a:gd name="adj2" fmla="val -94824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76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213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French Script MT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OTANI KAYO</dc:creator>
  <cp:lastModifiedBy>OTANI KAYO</cp:lastModifiedBy>
  <cp:revision>2</cp:revision>
  <cp:lastPrinted>2023-06-19T09:31:21Z</cp:lastPrinted>
  <dcterms:created xsi:type="dcterms:W3CDTF">2023-06-19T07:21:59Z</dcterms:created>
  <dcterms:modified xsi:type="dcterms:W3CDTF">2023-06-21T13:57:28Z</dcterms:modified>
</cp:coreProperties>
</file>